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54"/>
    <p:restoredTop sz="94671"/>
  </p:normalViewPr>
  <p:slideViewPr>
    <p:cSldViewPr snapToGrid="0">
      <p:cViewPr varScale="1">
        <p:scale>
          <a:sx n="45" d="100"/>
          <a:sy n="45" d="100"/>
        </p:scale>
        <p:origin x="200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7D89D-D6AB-E188-8549-46BB86322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06BA5F-3894-3C7E-4A5B-1BB2A973F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57BDB-D193-628D-DD24-ABF25DD83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0830-6AEE-7348-9C23-A2606E658A95}" type="datetimeFigureOut">
              <a:rPr lang="en-US" smtClean="0"/>
              <a:t>11/12/22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B204A-3D25-9D14-F96C-DF2D1415F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9A2FD-C4B6-2C86-3652-A0C0C503C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0D68-C009-5C4C-8E88-68D63C2C9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56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E3CC8-7719-EF8E-FAB0-F9FAE33FC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2E8-2185-AA79-D47E-F70A898496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57333-6BE2-5DC1-25D5-18E79C9D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0830-6AEE-7348-9C23-A2606E658A95}" type="datetimeFigureOut">
              <a:rPr lang="en-US" smtClean="0"/>
              <a:t>11/12/22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2819D-6B20-397E-32D7-B2D236866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196C2-1CEA-613E-292A-7658D9A9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0D68-C009-5C4C-8E88-68D63C2C9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22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F78807-B91F-6799-8C24-7D84878C7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A7C70-F662-C5B1-E0CD-AA204CB3A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DF0B9-A2D3-BB87-7F68-BCEE6435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0830-6AEE-7348-9C23-A2606E658A95}" type="datetimeFigureOut">
              <a:rPr lang="en-US" smtClean="0"/>
              <a:t>11/12/22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EDFF2-D740-AA70-14A5-57C5DFA82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AA704-D580-8C6A-A159-E8044C62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0D68-C009-5C4C-8E88-68D63C2C9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57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FCC9A-F161-8396-C633-3C50C2FC1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9295C-6415-3F56-C809-BB10D41FC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15291-9591-46E7-B4F2-483503462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0830-6AEE-7348-9C23-A2606E658A95}" type="datetimeFigureOut">
              <a:rPr lang="en-US" smtClean="0"/>
              <a:t>11/12/22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BDF3B-7513-4FD8-912E-AA0710F29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C7EEC-C8B5-55BF-362C-5E1F736E7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0D68-C009-5C4C-8E88-68D63C2C9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73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54CF-702A-1847-C1BB-4F9A3BDF3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E45CF-3C54-870D-C44B-22A17A99D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4C835-F07F-0D46-DDD3-ADB1848D8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0830-6AEE-7348-9C23-A2606E658A95}" type="datetimeFigureOut">
              <a:rPr lang="en-US" smtClean="0"/>
              <a:t>11/12/22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6E46C-F532-0B5A-7FA7-68CF119D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BADA6-0E1A-5C32-2FAD-BAC3F8310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0D68-C009-5C4C-8E88-68D63C2C9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17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E0478-5E62-39CC-CBAE-79BCADC04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6A3D0-BF48-017E-874F-D6C3CDFB87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D1F3E-0ECC-A74A-11EC-57FAB8CD0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23EE1-D793-5754-B1FF-A3B8C776D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0830-6AEE-7348-9C23-A2606E658A95}" type="datetimeFigureOut">
              <a:rPr lang="en-US" smtClean="0"/>
              <a:t>11/12/22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D0B733-0A49-18DD-014D-D051ACA4A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C1580-C481-0305-3F23-AD93AC79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0D68-C009-5C4C-8E88-68D63C2C9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42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9A013-81D7-3CDC-C3C1-1648E0E1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05647-DD6E-0011-19A4-961926960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0DA04-8864-29BC-58A9-CBC0327EF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E32A9E-B802-11E1-1DD3-B5ABDE0CDF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C36B7D-A748-41F0-FD1B-74773B33E1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13F371-7EB6-1FCB-2935-532C68C43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0830-6AEE-7348-9C23-A2606E658A95}" type="datetimeFigureOut">
              <a:rPr lang="en-US" smtClean="0"/>
              <a:t>11/12/22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E1B150-5D7C-0F97-C739-4B0977686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1B748F-95C4-5CF9-6FE7-718A6B20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0D68-C009-5C4C-8E88-68D63C2C9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71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6B0F3-CA0D-3E2F-F44A-AFFD67E6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15495D-4A17-4CC1-4BCD-621309F97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0830-6AEE-7348-9C23-A2606E658A95}" type="datetimeFigureOut">
              <a:rPr lang="en-US" smtClean="0"/>
              <a:t>11/12/22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E3F7EF-1365-B834-5776-3E0291256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4D4A25-149F-4234-F165-F0752F64E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0D68-C009-5C4C-8E88-68D63C2C9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95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72E27B-BDB1-5E14-B5CA-33DE5BF9E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0830-6AEE-7348-9C23-A2606E658A95}" type="datetimeFigureOut">
              <a:rPr lang="en-US" smtClean="0"/>
              <a:t>11/12/22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DE303F-8807-5FB1-ED27-06473F03B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A0FB4-F3B3-FD1B-F7A1-7109088AF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0D68-C009-5C4C-8E88-68D63C2C9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95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0EEF1-E9B8-8C09-D739-163C3DC00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ECCAC-081E-82CD-26FF-2F11DF2DA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FEC6B4-125F-CFAB-DC31-98F7E523B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2788F-D1EA-0EFC-DAB3-6E581694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0830-6AEE-7348-9C23-A2606E658A95}" type="datetimeFigureOut">
              <a:rPr lang="en-US" smtClean="0"/>
              <a:t>11/12/22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CA892-64B6-A8E7-0EF9-784017752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CA010-7120-44B0-2965-685CF50B3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0D68-C009-5C4C-8E88-68D63C2C9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24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0D17A-7EE2-4251-99B8-DC7515050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164B40-D9C0-0E1C-05E8-CE3B4956F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EDCF8-4220-8094-4291-543C2E66C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B6A1C6-11AC-6030-4900-18EFC13E8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0830-6AEE-7348-9C23-A2606E658A95}" type="datetimeFigureOut">
              <a:rPr lang="en-US" smtClean="0"/>
              <a:t>11/12/22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1FA142-E8DD-A99E-1B3D-55DBC25A3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075D0-5BB4-CF8F-495D-2B477D26E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E0D68-C009-5C4C-8E88-68D63C2C9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5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683DA2-A013-58E6-F7F4-52FA90541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A5D95-5DD5-E72C-D4B8-688C44073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785B1-CB52-9216-235D-1EA902223A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E0830-6AEE-7348-9C23-A2606E658A95}" type="datetimeFigureOut">
              <a:rPr lang="en-US" smtClean="0"/>
              <a:t>11/12/22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5F602-43EE-5E42-FFED-65FCE269B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53694-F017-A998-E9FB-22EA2A2B0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E0D68-C009-5C4C-8E88-68D63C2C9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6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book&#10;&#10;Description automatically generated with medium confidence">
            <a:extLst>
              <a:ext uri="{FF2B5EF4-FFF2-40B4-BE49-F238E27FC236}">
                <a16:creationId xmlns:a16="http://schemas.microsoft.com/office/drawing/2014/main" id="{A359179F-09B1-23D7-B28F-0D4D13B4A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00050"/>
            <a:ext cx="80772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72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and holding a book&#10;&#10;Description automatically generated with medium confidence">
            <a:extLst>
              <a:ext uri="{FF2B5EF4-FFF2-40B4-BE49-F238E27FC236}">
                <a16:creationId xmlns:a16="http://schemas.microsoft.com/office/drawing/2014/main" id="{3034C65D-BC88-D87C-29A8-F0E8EB7CB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4290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3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hand holding a book&#10;&#10;Description automatically generated">
            <a:extLst>
              <a:ext uri="{FF2B5EF4-FFF2-40B4-BE49-F238E27FC236}">
                <a16:creationId xmlns:a16="http://schemas.microsoft.com/office/drawing/2014/main" id="{C3074EAB-F6F5-4549-65EB-22A051982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9817" y="296862"/>
            <a:ext cx="8352366" cy="6264275"/>
          </a:xfrm>
        </p:spPr>
      </p:pic>
    </p:spTree>
    <p:extLst>
      <p:ext uri="{BB962C8B-B14F-4D97-AF65-F5344CB8AC3E}">
        <p14:creationId xmlns:p14="http://schemas.microsoft.com/office/powerpoint/2010/main" val="4246526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hand holding a book&#10;&#10;Description automatically generated with medium confidence">
            <a:extLst>
              <a:ext uri="{FF2B5EF4-FFF2-40B4-BE49-F238E27FC236}">
                <a16:creationId xmlns:a16="http://schemas.microsoft.com/office/drawing/2014/main" id="{E85D09A2-2C0B-49DA-59D2-2429E9487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696" y="397272"/>
            <a:ext cx="8084608" cy="6063456"/>
          </a:xfrm>
        </p:spPr>
      </p:pic>
    </p:spTree>
    <p:extLst>
      <p:ext uri="{BB962C8B-B14F-4D97-AF65-F5344CB8AC3E}">
        <p14:creationId xmlns:p14="http://schemas.microsoft.com/office/powerpoint/2010/main" val="2287026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Macintosh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Yireh Park</dc:creator>
  <cp:lastModifiedBy>Yireh Park</cp:lastModifiedBy>
  <cp:revision>2</cp:revision>
  <dcterms:created xsi:type="dcterms:W3CDTF">2022-11-13T01:02:18Z</dcterms:created>
  <dcterms:modified xsi:type="dcterms:W3CDTF">2022-11-13T01:16:38Z</dcterms:modified>
</cp:coreProperties>
</file>